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B00C3A-217D-48D3-836C-D70EB8E90109}" v="162" dt="2021-11-30T11:08:09.7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2.xml"/><Relationship Id="rId5" Type="http://schemas.openxmlformats.org/officeDocument/2006/relationships/viewProps" Target="viewProps.xml"/><Relationship Id="rId10" Type="http://schemas.openxmlformats.org/officeDocument/2006/relationships/customXml" Target="../customXml/item1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DCE221-9A4C-4535-8F41-1EF966A1C7F1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396A70E-B76F-41DC-A800-25D4C982CC8D}">
      <dgm:prSet/>
      <dgm:spPr/>
      <dgm:t>
        <a:bodyPr/>
        <a:lstStyle/>
        <a:p>
          <a:r>
            <a:rPr lang="en-GB"/>
            <a:t>Ran so well, great teaching staff and all friendly.’</a:t>
          </a:r>
          <a:endParaRPr lang="en-US"/>
        </a:p>
      </dgm:t>
    </dgm:pt>
    <dgm:pt modelId="{78FEFC6E-ED0E-4FED-80F8-3C3CAA14D639}" type="parTrans" cxnId="{90E9EA62-80C1-42B3-95E0-D9F048D6886B}">
      <dgm:prSet/>
      <dgm:spPr/>
      <dgm:t>
        <a:bodyPr/>
        <a:lstStyle/>
        <a:p>
          <a:endParaRPr lang="en-US"/>
        </a:p>
      </dgm:t>
    </dgm:pt>
    <dgm:pt modelId="{BFC345C8-EE2C-484C-A8A2-A3471833FEB1}" type="sibTrans" cxnId="{90E9EA62-80C1-42B3-95E0-D9F048D6886B}">
      <dgm:prSet/>
      <dgm:spPr/>
      <dgm:t>
        <a:bodyPr/>
        <a:lstStyle/>
        <a:p>
          <a:endParaRPr lang="en-US"/>
        </a:p>
      </dgm:t>
    </dgm:pt>
    <dgm:pt modelId="{5B4DC450-A6A4-48D5-9BEA-87583A17288A}">
      <dgm:prSet/>
      <dgm:spPr/>
      <dgm:t>
        <a:bodyPr/>
        <a:lstStyle/>
        <a:p>
          <a:r>
            <a:rPr lang="en-GB"/>
            <a:t>‘My child enjoys coming to school, the teachers/ staff are all friendly and helpful.’</a:t>
          </a:r>
          <a:endParaRPr lang="en-US"/>
        </a:p>
      </dgm:t>
    </dgm:pt>
    <dgm:pt modelId="{0C18A5CD-97AA-493D-933A-92E810184155}" type="parTrans" cxnId="{F2AB12ED-77C4-4481-A2D2-DD0D6739F720}">
      <dgm:prSet/>
      <dgm:spPr/>
      <dgm:t>
        <a:bodyPr/>
        <a:lstStyle/>
        <a:p>
          <a:endParaRPr lang="en-US"/>
        </a:p>
      </dgm:t>
    </dgm:pt>
    <dgm:pt modelId="{98B5FAAC-06B6-496D-B9B0-F3DF908C55FB}" type="sibTrans" cxnId="{F2AB12ED-77C4-4481-A2D2-DD0D6739F720}">
      <dgm:prSet/>
      <dgm:spPr/>
      <dgm:t>
        <a:bodyPr/>
        <a:lstStyle/>
        <a:p>
          <a:endParaRPr lang="en-US"/>
        </a:p>
      </dgm:t>
    </dgm:pt>
    <dgm:pt modelId="{0FFABCAB-BD85-4395-B2AA-D1965D39FC6D}">
      <dgm:prSet/>
      <dgm:spPr/>
      <dgm:t>
        <a:bodyPr/>
        <a:lstStyle/>
        <a:p>
          <a:r>
            <a:rPr lang="en-GB"/>
            <a:t>‘Communication is excellent.’</a:t>
          </a:r>
          <a:endParaRPr lang="en-US"/>
        </a:p>
      </dgm:t>
    </dgm:pt>
    <dgm:pt modelId="{92822159-DAE7-4708-ACF4-074F587CDDA7}" type="parTrans" cxnId="{0FE0F19B-BEAA-4022-8789-E8C17E1B2C38}">
      <dgm:prSet/>
      <dgm:spPr/>
      <dgm:t>
        <a:bodyPr/>
        <a:lstStyle/>
        <a:p>
          <a:endParaRPr lang="en-US"/>
        </a:p>
      </dgm:t>
    </dgm:pt>
    <dgm:pt modelId="{2590D56C-C180-4F36-AD3E-95F1B47393C1}" type="sibTrans" cxnId="{0FE0F19B-BEAA-4022-8789-E8C17E1B2C38}">
      <dgm:prSet/>
      <dgm:spPr/>
      <dgm:t>
        <a:bodyPr/>
        <a:lstStyle/>
        <a:p>
          <a:endParaRPr lang="en-US"/>
        </a:p>
      </dgm:t>
    </dgm:pt>
    <dgm:pt modelId="{D080E4E7-9ACC-4FC4-91BE-14BB5DE5A128}">
      <dgm:prSet/>
      <dgm:spPr/>
      <dgm:t>
        <a:bodyPr/>
        <a:lstStyle/>
        <a:p>
          <a:r>
            <a:rPr lang="en-GB"/>
            <a:t>‘The school is fantastic and my daughter loves being a pupil there. I feel that staff make parents feel very much as though they are part of the school community. It is a happy, calm and supportive environment - thank you!’</a:t>
          </a:r>
          <a:endParaRPr lang="en-US"/>
        </a:p>
      </dgm:t>
    </dgm:pt>
    <dgm:pt modelId="{19A96D3D-D902-4DB6-B7D1-24843DDE3677}" type="parTrans" cxnId="{403809D0-913B-434F-9862-9696EE8CDCCD}">
      <dgm:prSet/>
      <dgm:spPr/>
      <dgm:t>
        <a:bodyPr/>
        <a:lstStyle/>
        <a:p>
          <a:endParaRPr lang="en-US"/>
        </a:p>
      </dgm:t>
    </dgm:pt>
    <dgm:pt modelId="{62BA8B25-63D4-4185-8053-2FF00EB484A1}" type="sibTrans" cxnId="{403809D0-913B-434F-9862-9696EE8CDCCD}">
      <dgm:prSet/>
      <dgm:spPr/>
      <dgm:t>
        <a:bodyPr/>
        <a:lstStyle/>
        <a:p>
          <a:endParaRPr lang="en-US"/>
        </a:p>
      </dgm:t>
    </dgm:pt>
    <dgm:pt modelId="{3395984A-3CA4-496D-834E-010B95EBB335}">
      <dgm:prSet/>
      <dgm:spPr/>
      <dgm:t>
        <a:bodyPr/>
        <a:lstStyle/>
        <a:p>
          <a:r>
            <a:rPr lang="en-GB"/>
            <a:t>‘It's been great since it first opened its doors!!’</a:t>
          </a:r>
          <a:endParaRPr lang="en-US"/>
        </a:p>
      </dgm:t>
    </dgm:pt>
    <dgm:pt modelId="{9B7E91F1-2504-4BB0-8742-2A792DE43FD7}" type="parTrans" cxnId="{C114C6C5-E037-45DF-A234-D72CAFCB6EBD}">
      <dgm:prSet/>
      <dgm:spPr/>
      <dgm:t>
        <a:bodyPr/>
        <a:lstStyle/>
        <a:p>
          <a:endParaRPr lang="en-US"/>
        </a:p>
      </dgm:t>
    </dgm:pt>
    <dgm:pt modelId="{5139964B-6709-4E55-A12D-0FC9A8E5A92C}" type="sibTrans" cxnId="{C114C6C5-E037-45DF-A234-D72CAFCB6EBD}">
      <dgm:prSet/>
      <dgm:spPr/>
      <dgm:t>
        <a:bodyPr/>
        <a:lstStyle/>
        <a:p>
          <a:endParaRPr lang="en-US"/>
        </a:p>
      </dgm:t>
    </dgm:pt>
    <dgm:pt modelId="{A782D71C-F8E1-4C57-8004-89ED929643CB}">
      <dgm:prSet/>
      <dgm:spPr/>
      <dgm:t>
        <a:bodyPr/>
        <a:lstStyle/>
        <a:p>
          <a:r>
            <a:rPr lang="en-GB"/>
            <a:t>‘Communication and the teacher really seem to care’</a:t>
          </a:r>
          <a:endParaRPr lang="en-US"/>
        </a:p>
      </dgm:t>
    </dgm:pt>
    <dgm:pt modelId="{F26A7BFA-890A-463B-B59F-298B7B4003A4}" type="parTrans" cxnId="{BB1C4266-50B6-4913-B6E6-7D34FDE0FC02}">
      <dgm:prSet/>
      <dgm:spPr/>
      <dgm:t>
        <a:bodyPr/>
        <a:lstStyle/>
        <a:p>
          <a:endParaRPr lang="en-US"/>
        </a:p>
      </dgm:t>
    </dgm:pt>
    <dgm:pt modelId="{B34E2D44-2C1D-4B8E-879F-01E5EEBBE20E}" type="sibTrans" cxnId="{BB1C4266-50B6-4913-B6E6-7D34FDE0FC02}">
      <dgm:prSet/>
      <dgm:spPr/>
      <dgm:t>
        <a:bodyPr/>
        <a:lstStyle/>
        <a:p>
          <a:endParaRPr lang="en-US"/>
        </a:p>
      </dgm:t>
    </dgm:pt>
    <dgm:pt modelId="{14C5368C-1D4B-476F-A539-F71899112BAD}">
      <dgm:prSet/>
      <dgm:spPr/>
      <dgm:t>
        <a:bodyPr/>
        <a:lstStyle/>
        <a:p>
          <a:r>
            <a:rPr lang="en-GB"/>
            <a:t>‘Learning subjects – communication’</a:t>
          </a:r>
          <a:endParaRPr lang="en-US"/>
        </a:p>
      </dgm:t>
    </dgm:pt>
    <dgm:pt modelId="{E886DF51-331E-4E86-A4B8-EA2870A6662F}" type="parTrans" cxnId="{556B098B-FB9C-4BEE-8B16-FD0CC9F3DB08}">
      <dgm:prSet/>
      <dgm:spPr/>
      <dgm:t>
        <a:bodyPr/>
        <a:lstStyle/>
        <a:p>
          <a:endParaRPr lang="en-US"/>
        </a:p>
      </dgm:t>
    </dgm:pt>
    <dgm:pt modelId="{A3A08D8F-C890-4EA3-A599-2FA018EE165A}" type="sibTrans" cxnId="{556B098B-FB9C-4BEE-8B16-FD0CC9F3DB08}">
      <dgm:prSet/>
      <dgm:spPr/>
      <dgm:t>
        <a:bodyPr/>
        <a:lstStyle/>
        <a:p>
          <a:endParaRPr lang="en-US"/>
        </a:p>
      </dgm:t>
    </dgm:pt>
    <dgm:pt modelId="{721D1247-111D-4606-AC8F-B52FCC1DC8E9}">
      <dgm:prSet/>
      <dgm:spPr/>
      <dgm:t>
        <a:bodyPr/>
        <a:lstStyle/>
        <a:p>
          <a:r>
            <a:rPr lang="en-GB"/>
            <a:t>‘Making each child grow in their own way’</a:t>
          </a:r>
          <a:endParaRPr lang="en-US"/>
        </a:p>
      </dgm:t>
    </dgm:pt>
    <dgm:pt modelId="{7335F72D-2663-4630-B1A7-729676E545EA}" type="parTrans" cxnId="{E83A7261-47A5-455E-AA45-8DA3AB725AEC}">
      <dgm:prSet/>
      <dgm:spPr/>
      <dgm:t>
        <a:bodyPr/>
        <a:lstStyle/>
        <a:p>
          <a:endParaRPr lang="en-US"/>
        </a:p>
      </dgm:t>
    </dgm:pt>
    <dgm:pt modelId="{F45F9142-1908-4E5D-98BA-2925A7B45ABF}" type="sibTrans" cxnId="{E83A7261-47A5-455E-AA45-8DA3AB725AEC}">
      <dgm:prSet/>
      <dgm:spPr/>
      <dgm:t>
        <a:bodyPr/>
        <a:lstStyle/>
        <a:p>
          <a:endParaRPr lang="en-US"/>
        </a:p>
      </dgm:t>
    </dgm:pt>
    <dgm:pt modelId="{BC751095-A518-4130-81AE-453C7C3AFE63}">
      <dgm:prSet/>
      <dgm:spPr/>
      <dgm:t>
        <a:bodyPr/>
        <a:lstStyle/>
        <a:p>
          <a:r>
            <a:rPr lang="en-GB"/>
            <a:t>‘Takes care of my child and keeps me informed of any concerns’</a:t>
          </a:r>
          <a:endParaRPr lang="en-US"/>
        </a:p>
      </dgm:t>
    </dgm:pt>
    <dgm:pt modelId="{5C5A93B9-A4AA-4CC6-B150-F3219347600E}" type="parTrans" cxnId="{27A707BE-57A1-4784-B3CB-E28D0DE6AD85}">
      <dgm:prSet/>
      <dgm:spPr/>
      <dgm:t>
        <a:bodyPr/>
        <a:lstStyle/>
        <a:p>
          <a:endParaRPr lang="en-US"/>
        </a:p>
      </dgm:t>
    </dgm:pt>
    <dgm:pt modelId="{A3D341B2-F229-4EF0-ABAB-BCEB2A3E9563}" type="sibTrans" cxnId="{27A707BE-57A1-4784-B3CB-E28D0DE6AD85}">
      <dgm:prSet/>
      <dgm:spPr/>
      <dgm:t>
        <a:bodyPr/>
        <a:lstStyle/>
        <a:p>
          <a:endParaRPr lang="en-US"/>
        </a:p>
      </dgm:t>
    </dgm:pt>
    <dgm:pt modelId="{CD5086AA-380A-4FF1-8463-CD66BC883DD2}">
      <dgm:prSet/>
      <dgm:spPr/>
      <dgm:t>
        <a:bodyPr/>
        <a:lstStyle/>
        <a:p>
          <a:r>
            <a:rPr lang="en-GB"/>
            <a:t>‘Sense of community, fantastic range of learning opportunities’</a:t>
          </a:r>
          <a:endParaRPr lang="en-US"/>
        </a:p>
      </dgm:t>
    </dgm:pt>
    <dgm:pt modelId="{2778FDE6-4083-4662-97C8-01FF7B047A90}" type="parTrans" cxnId="{9C3D18AA-E06B-4F5C-B4A2-000CBED06540}">
      <dgm:prSet/>
      <dgm:spPr/>
      <dgm:t>
        <a:bodyPr/>
        <a:lstStyle/>
        <a:p>
          <a:endParaRPr lang="en-US"/>
        </a:p>
      </dgm:t>
    </dgm:pt>
    <dgm:pt modelId="{EF8CA8D2-EAD5-46D3-A161-5D13A3A11D32}" type="sibTrans" cxnId="{9C3D18AA-E06B-4F5C-B4A2-000CBED06540}">
      <dgm:prSet/>
      <dgm:spPr/>
      <dgm:t>
        <a:bodyPr/>
        <a:lstStyle/>
        <a:p>
          <a:endParaRPr lang="en-US"/>
        </a:p>
      </dgm:t>
    </dgm:pt>
    <dgm:pt modelId="{F723385E-4D6C-4AC7-A05A-574BFD6A3EAD}">
      <dgm:prSet/>
      <dgm:spPr/>
      <dgm:t>
        <a:bodyPr/>
        <a:lstStyle/>
        <a:p>
          <a:r>
            <a:rPr lang="en-GB"/>
            <a:t>‘Communicates with parents well. Informing them of any issues or concerns. I feel comfortable talking to the teachers about concerns. I feel the school has a warm and pleasant feel about it.’</a:t>
          </a:r>
          <a:endParaRPr lang="en-US"/>
        </a:p>
      </dgm:t>
    </dgm:pt>
    <dgm:pt modelId="{A956495D-60B1-48D2-A8FE-6A8471E8B441}" type="parTrans" cxnId="{8D21C4D2-0811-4848-A086-470F5D9DF6FE}">
      <dgm:prSet/>
      <dgm:spPr/>
      <dgm:t>
        <a:bodyPr/>
        <a:lstStyle/>
        <a:p>
          <a:endParaRPr lang="en-US"/>
        </a:p>
      </dgm:t>
    </dgm:pt>
    <dgm:pt modelId="{E10BD371-AE73-4A2F-97BC-248435132FD5}" type="sibTrans" cxnId="{8D21C4D2-0811-4848-A086-470F5D9DF6FE}">
      <dgm:prSet/>
      <dgm:spPr/>
      <dgm:t>
        <a:bodyPr/>
        <a:lstStyle/>
        <a:p>
          <a:endParaRPr lang="en-US"/>
        </a:p>
      </dgm:t>
    </dgm:pt>
    <dgm:pt modelId="{249699A9-F618-49A2-AB15-EC1869511E6B}">
      <dgm:prSet/>
      <dgm:spPr/>
      <dgm:t>
        <a:bodyPr/>
        <a:lstStyle/>
        <a:p>
          <a:r>
            <a:rPr lang="en-GB"/>
            <a:t>‘I feel the staff and pupil relationship is lovely, well balanced with education and being caring.’</a:t>
          </a:r>
          <a:endParaRPr lang="en-US"/>
        </a:p>
      </dgm:t>
    </dgm:pt>
    <dgm:pt modelId="{E7A59609-3FBF-4EB5-B8E5-E3BCCACEE363}" type="parTrans" cxnId="{9E978777-FFB1-4135-9523-7B3248566DBE}">
      <dgm:prSet/>
      <dgm:spPr/>
      <dgm:t>
        <a:bodyPr/>
        <a:lstStyle/>
        <a:p>
          <a:endParaRPr lang="en-US"/>
        </a:p>
      </dgm:t>
    </dgm:pt>
    <dgm:pt modelId="{ABB2BCE1-3925-4EAB-803D-1BA035A5BE03}" type="sibTrans" cxnId="{9E978777-FFB1-4135-9523-7B3248566DBE}">
      <dgm:prSet/>
      <dgm:spPr/>
      <dgm:t>
        <a:bodyPr/>
        <a:lstStyle/>
        <a:p>
          <a:endParaRPr lang="en-US"/>
        </a:p>
      </dgm:t>
    </dgm:pt>
    <dgm:pt modelId="{BA3FB5BC-CF77-4D94-BB75-B273F3A123B6}">
      <dgm:prSet/>
      <dgm:spPr/>
      <dgm:t>
        <a:bodyPr/>
        <a:lstStyle/>
        <a:p>
          <a:r>
            <a:rPr lang="en-GB"/>
            <a:t>‘The school appears to be well organised, friendly and all staff are very approachable’</a:t>
          </a:r>
          <a:endParaRPr lang="en-US"/>
        </a:p>
      </dgm:t>
    </dgm:pt>
    <dgm:pt modelId="{7C58C216-B176-4305-87F6-CD9762265AD0}" type="parTrans" cxnId="{5C6CAC0C-FED5-45FF-AA3C-0160A8C4FFAF}">
      <dgm:prSet/>
      <dgm:spPr/>
      <dgm:t>
        <a:bodyPr/>
        <a:lstStyle/>
        <a:p>
          <a:endParaRPr lang="en-US"/>
        </a:p>
      </dgm:t>
    </dgm:pt>
    <dgm:pt modelId="{AF48D096-077B-4D5C-AFC2-CB73B4C38F66}" type="sibTrans" cxnId="{5C6CAC0C-FED5-45FF-AA3C-0160A8C4FFAF}">
      <dgm:prSet/>
      <dgm:spPr/>
      <dgm:t>
        <a:bodyPr/>
        <a:lstStyle/>
        <a:p>
          <a:endParaRPr lang="en-US"/>
        </a:p>
      </dgm:t>
    </dgm:pt>
    <dgm:pt modelId="{0A7DE253-4190-4C1D-AE16-F89EF84CCCD1}">
      <dgm:prSet/>
      <dgm:spPr/>
      <dgm:t>
        <a:bodyPr/>
        <a:lstStyle/>
        <a:p>
          <a:r>
            <a:rPr lang="en-GB"/>
            <a:t>‘Looking after the children, building up their confidence, good curriculum, plenty of activities’</a:t>
          </a:r>
          <a:endParaRPr lang="en-US"/>
        </a:p>
      </dgm:t>
    </dgm:pt>
    <dgm:pt modelId="{909A2043-BDF7-4E79-A3CA-D9B909DDBCBE}" type="parTrans" cxnId="{C65529FC-0387-4B1A-9204-F671366A0297}">
      <dgm:prSet/>
      <dgm:spPr/>
      <dgm:t>
        <a:bodyPr/>
        <a:lstStyle/>
        <a:p>
          <a:endParaRPr lang="en-US"/>
        </a:p>
      </dgm:t>
    </dgm:pt>
    <dgm:pt modelId="{9C385FA2-EF1D-4143-9941-ADF4D35BE8DA}" type="sibTrans" cxnId="{C65529FC-0387-4B1A-9204-F671366A0297}">
      <dgm:prSet/>
      <dgm:spPr/>
      <dgm:t>
        <a:bodyPr/>
        <a:lstStyle/>
        <a:p>
          <a:endParaRPr lang="en-US"/>
        </a:p>
      </dgm:t>
    </dgm:pt>
    <dgm:pt modelId="{5AB7BFCC-6FFE-4B4B-840E-7697953C5B7D}">
      <dgm:prSet/>
      <dgm:spPr/>
      <dgm:t>
        <a:bodyPr/>
        <a:lstStyle/>
        <a:p>
          <a:r>
            <a:rPr lang="en-GB"/>
            <a:t>‘Caring and safe environment for the children. Always making sure every child is involved and not left out. Brilliantly communicates with parents and responds well to any queries or concerns’</a:t>
          </a:r>
          <a:endParaRPr lang="en-US"/>
        </a:p>
      </dgm:t>
    </dgm:pt>
    <dgm:pt modelId="{D7824D77-02E7-45B8-92BA-5330A21DA71E}" type="parTrans" cxnId="{445A6550-80D3-4ACC-A42A-E205CB97C05A}">
      <dgm:prSet/>
      <dgm:spPr/>
      <dgm:t>
        <a:bodyPr/>
        <a:lstStyle/>
        <a:p>
          <a:endParaRPr lang="en-US"/>
        </a:p>
      </dgm:t>
    </dgm:pt>
    <dgm:pt modelId="{4B1D55DA-EDC0-4F83-8AA0-EA13B2A2AB1F}" type="sibTrans" cxnId="{445A6550-80D3-4ACC-A42A-E205CB97C05A}">
      <dgm:prSet/>
      <dgm:spPr/>
      <dgm:t>
        <a:bodyPr/>
        <a:lstStyle/>
        <a:p>
          <a:endParaRPr lang="en-US"/>
        </a:p>
      </dgm:t>
    </dgm:pt>
    <dgm:pt modelId="{CC288A36-6529-417E-A1FF-7EDC0AAAAABA}" type="pres">
      <dgm:prSet presAssocID="{49DCE221-9A4C-4535-8F41-1EF966A1C7F1}" presName="diagram" presStyleCnt="0">
        <dgm:presLayoutVars>
          <dgm:dir/>
          <dgm:resizeHandles val="exact"/>
        </dgm:presLayoutVars>
      </dgm:prSet>
      <dgm:spPr/>
    </dgm:pt>
    <dgm:pt modelId="{18E8D51B-EADD-47A8-BC25-382EDCCE6370}" type="pres">
      <dgm:prSet presAssocID="{5396A70E-B76F-41DC-A800-25D4C982CC8D}" presName="node" presStyleLbl="node1" presStyleIdx="0" presStyleCnt="15">
        <dgm:presLayoutVars>
          <dgm:bulletEnabled val="1"/>
        </dgm:presLayoutVars>
      </dgm:prSet>
      <dgm:spPr/>
    </dgm:pt>
    <dgm:pt modelId="{36FD7021-6084-4B0F-B167-F874E5574314}" type="pres">
      <dgm:prSet presAssocID="{BFC345C8-EE2C-484C-A8A2-A3471833FEB1}" presName="sibTrans" presStyleCnt="0"/>
      <dgm:spPr/>
    </dgm:pt>
    <dgm:pt modelId="{A2722CBC-7CBC-4877-B301-B617B0EFA7E8}" type="pres">
      <dgm:prSet presAssocID="{5B4DC450-A6A4-48D5-9BEA-87583A17288A}" presName="node" presStyleLbl="node1" presStyleIdx="1" presStyleCnt="15">
        <dgm:presLayoutVars>
          <dgm:bulletEnabled val="1"/>
        </dgm:presLayoutVars>
      </dgm:prSet>
      <dgm:spPr/>
    </dgm:pt>
    <dgm:pt modelId="{8A48C0CD-F9B4-46A2-9CF9-0AD6D18A5A56}" type="pres">
      <dgm:prSet presAssocID="{98B5FAAC-06B6-496D-B9B0-F3DF908C55FB}" presName="sibTrans" presStyleCnt="0"/>
      <dgm:spPr/>
    </dgm:pt>
    <dgm:pt modelId="{365011DF-3DEA-4602-AF94-BBC1A89F43B4}" type="pres">
      <dgm:prSet presAssocID="{0FFABCAB-BD85-4395-B2AA-D1965D39FC6D}" presName="node" presStyleLbl="node1" presStyleIdx="2" presStyleCnt="15">
        <dgm:presLayoutVars>
          <dgm:bulletEnabled val="1"/>
        </dgm:presLayoutVars>
      </dgm:prSet>
      <dgm:spPr/>
    </dgm:pt>
    <dgm:pt modelId="{38ECB6D5-411D-4CE0-8E71-E6301F8E9A52}" type="pres">
      <dgm:prSet presAssocID="{2590D56C-C180-4F36-AD3E-95F1B47393C1}" presName="sibTrans" presStyleCnt="0"/>
      <dgm:spPr/>
    </dgm:pt>
    <dgm:pt modelId="{287F3676-649C-416C-8B95-497080CE65AF}" type="pres">
      <dgm:prSet presAssocID="{D080E4E7-9ACC-4FC4-91BE-14BB5DE5A128}" presName="node" presStyleLbl="node1" presStyleIdx="3" presStyleCnt="15">
        <dgm:presLayoutVars>
          <dgm:bulletEnabled val="1"/>
        </dgm:presLayoutVars>
      </dgm:prSet>
      <dgm:spPr/>
    </dgm:pt>
    <dgm:pt modelId="{E9BB511E-5B07-4ADA-8C15-A60DE110399B}" type="pres">
      <dgm:prSet presAssocID="{62BA8B25-63D4-4185-8053-2FF00EB484A1}" presName="sibTrans" presStyleCnt="0"/>
      <dgm:spPr/>
    </dgm:pt>
    <dgm:pt modelId="{851594CF-547D-4C67-B470-746E9CC36EA0}" type="pres">
      <dgm:prSet presAssocID="{3395984A-3CA4-496D-834E-010B95EBB335}" presName="node" presStyleLbl="node1" presStyleIdx="4" presStyleCnt="15">
        <dgm:presLayoutVars>
          <dgm:bulletEnabled val="1"/>
        </dgm:presLayoutVars>
      </dgm:prSet>
      <dgm:spPr/>
    </dgm:pt>
    <dgm:pt modelId="{1B9DECC0-4D9A-4C17-8A7D-8B196E2DDBB0}" type="pres">
      <dgm:prSet presAssocID="{5139964B-6709-4E55-A12D-0FC9A8E5A92C}" presName="sibTrans" presStyleCnt="0"/>
      <dgm:spPr/>
    </dgm:pt>
    <dgm:pt modelId="{B4B2842B-EF49-4A9E-9980-8F514DCBC140}" type="pres">
      <dgm:prSet presAssocID="{A782D71C-F8E1-4C57-8004-89ED929643CB}" presName="node" presStyleLbl="node1" presStyleIdx="5" presStyleCnt="15">
        <dgm:presLayoutVars>
          <dgm:bulletEnabled val="1"/>
        </dgm:presLayoutVars>
      </dgm:prSet>
      <dgm:spPr/>
    </dgm:pt>
    <dgm:pt modelId="{FBE3CDD3-3DE9-4637-B2FD-390E994DA41B}" type="pres">
      <dgm:prSet presAssocID="{B34E2D44-2C1D-4B8E-879F-01E5EEBBE20E}" presName="sibTrans" presStyleCnt="0"/>
      <dgm:spPr/>
    </dgm:pt>
    <dgm:pt modelId="{F2DFD2ED-4830-411B-A2AD-D84E3E661313}" type="pres">
      <dgm:prSet presAssocID="{14C5368C-1D4B-476F-A539-F71899112BAD}" presName="node" presStyleLbl="node1" presStyleIdx="6" presStyleCnt="15">
        <dgm:presLayoutVars>
          <dgm:bulletEnabled val="1"/>
        </dgm:presLayoutVars>
      </dgm:prSet>
      <dgm:spPr/>
    </dgm:pt>
    <dgm:pt modelId="{9D9BE727-4383-4F09-8143-0F7162CC4434}" type="pres">
      <dgm:prSet presAssocID="{A3A08D8F-C890-4EA3-A599-2FA018EE165A}" presName="sibTrans" presStyleCnt="0"/>
      <dgm:spPr/>
    </dgm:pt>
    <dgm:pt modelId="{F22B1F38-1BFA-4113-B4FE-D804243B46B4}" type="pres">
      <dgm:prSet presAssocID="{721D1247-111D-4606-AC8F-B52FCC1DC8E9}" presName="node" presStyleLbl="node1" presStyleIdx="7" presStyleCnt="15">
        <dgm:presLayoutVars>
          <dgm:bulletEnabled val="1"/>
        </dgm:presLayoutVars>
      </dgm:prSet>
      <dgm:spPr/>
    </dgm:pt>
    <dgm:pt modelId="{1243ADC6-7E69-45AE-BD03-B8E2660E6570}" type="pres">
      <dgm:prSet presAssocID="{F45F9142-1908-4E5D-98BA-2925A7B45ABF}" presName="sibTrans" presStyleCnt="0"/>
      <dgm:spPr/>
    </dgm:pt>
    <dgm:pt modelId="{F85C7DE8-A742-499D-B17D-832A19AB4494}" type="pres">
      <dgm:prSet presAssocID="{BC751095-A518-4130-81AE-453C7C3AFE63}" presName="node" presStyleLbl="node1" presStyleIdx="8" presStyleCnt="15">
        <dgm:presLayoutVars>
          <dgm:bulletEnabled val="1"/>
        </dgm:presLayoutVars>
      </dgm:prSet>
      <dgm:spPr/>
    </dgm:pt>
    <dgm:pt modelId="{64175028-46A4-456A-885A-3E8C05BAAF2E}" type="pres">
      <dgm:prSet presAssocID="{A3D341B2-F229-4EF0-ABAB-BCEB2A3E9563}" presName="sibTrans" presStyleCnt="0"/>
      <dgm:spPr/>
    </dgm:pt>
    <dgm:pt modelId="{11A26933-9C69-4885-A10A-4E2BDF3B6835}" type="pres">
      <dgm:prSet presAssocID="{CD5086AA-380A-4FF1-8463-CD66BC883DD2}" presName="node" presStyleLbl="node1" presStyleIdx="9" presStyleCnt="15">
        <dgm:presLayoutVars>
          <dgm:bulletEnabled val="1"/>
        </dgm:presLayoutVars>
      </dgm:prSet>
      <dgm:spPr/>
    </dgm:pt>
    <dgm:pt modelId="{369BBBF7-86A6-43E1-871E-E1A7E6C06847}" type="pres">
      <dgm:prSet presAssocID="{EF8CA8D2-EAD5-46D3-A161-5D13A3A11D32}" presName="sibTrans" presStyleCnt="0"/>
      <dgm:spPr/>
    </dgm:pt>
    <dgm:pt modelId="{30CFD864-5749-45A9-9453-F56A13835959}" type="pres">
      <dgm:prSet presAssocID="{F723385E-4D6C-4AC7-A05A-574BFD6A3EAD}" presName="node" presStyleLbl="node1" presStyleIdx="10" presStyleCnt="15">
        <dgm:presLayoutVars>
          <dgm:bulletEnabled val="1"/>
        </dgm:presLayoutVars>
      </dgm:prSet>
      <dgm:spPr/>
    </dgm:pt>
    <dgm:pt modelId="{A73B0A10-F30E-4546-9A48-474406DF527E}" type="pres">
      <dgm:prSet presAssocID="{E10BD371-AE73-4A2F-97BC-248435132FD5}" presName="sibTrans" presStyleCnt="0"/>
      <dgm:spPr/>
    </dgm:pt>
    <dgm:pt modelId="{73194E44-3C3B-400A-A0DB-1288159973F8}" type="pres">
      <dgm:prSet presAssocID="{249699A9-F618-49A2-AB15-EC1869511E6B}" presName="node" presStyleLbl="node1" presStyleIdx="11" presStyleCnt="15">
        <dgm:presLayoutVars>
          <dgm:bulletEnabled val="1"/>
        </dgm:presLayoutVars>
      </dgm:prSet>
      <dgm:spPr/>
    </dgm:pt>
    <dgm:pt modelId="{691F6BFA-8E44-4A64-B2FE-491CF62590AE}" type="pres">
      <dgm:prSet presAssocID="{ABB2BCE1-3925-4EAB-803D-1BA035A5BE03}" presName="sibTrans" presStyleCnt="0"/>
      <dgm:spPr/>
    </dgm:pt>
    <dgm:pt modelId="{C4A7AEAE-1E1B-48DD-A344-726163355F8F}" type="pres">
      <dgm:prSet presAssocID="{BA3FB5BC-CF77-4D94-BB75-B273F3A123B6}" presName="node" presStyleLbl="node1" presStyleIdx="12" presStyleCnt="15">
        <dgm:presLayoutVars>
          <dgm:bulletEnabled val="1"/>
        </dgm:presLayoutVars>
      </dgm:prSet>
      <dgm:spPr/>
    </dgm:pt>
    <dgm:pt modelId="{3BA2043C-12EF-47B2-B3A1-CFC25D5BD3AD}" type="pres">
      <dgm:prSet presAssocID="{AF48D096-077B-4D5C-AFC2-CB73B4C38F66}" presName="sibTrans" presStyleCnt="0"/>
      <dgm:spPr/>
    </dgm:pt>
    <dgm:pt modelId="{894086CC-55C1-4B65-B541-551AF167115F}" type="pres">
      <dgm:prSet presAssocID="{0A7DE253-4190-4C1D-AE16-F89EF84CCCD1}" presName="node" presStyleLbl="node1" presStyleIdx="13" presStyleCnt="15">
        <dgm:presLayoutVars>
          <dgm:bulletEnabled val="1"/>
        </dgm:presLayoutVars>
      </dgm:prSet>
      <dgm:spPr/>
    </dgm:pt>
    <dgm:pt modelId="{3B56617B-0BBF-4891-AB3F-824E07791813}" type="pres">
      <dgm:prSet presAssocID="{9C385FA2-EF1D-4143-9941-ADF4D35BE8DA}" presName="sibTrans" presStyleCnt="0"/>
      <dgm:spPr/>
    </dgm:pt>
    <dgm:pt modelId="{5AC44CC4-4622-4ECB-9F07-2CAC3BE8B326}" type="pres">
      <dgm:prSet presAssocID="{5AB7BFCC-6FFE-4B4B-840E-7697953C5B7D}" presName="node" presStyleLbl="node1" presStyleIdx="14" presStyleCnt="15">
        <dgm:presLayoutVars>
          <dgm:bulletEnabled val="1"/>
        </dgm:presLayoutVars>
      </dgm:prSet>
      <dgm:spPr/>
    </dgm:pt>
  </dgm:ptLst>
  <dgm:cxnLst>
    <dgm:cxn modelId="{5C6CAC0C-FED5-45FF-AA3C-0160A8C4FFAF}" srcId="{49DCE221-9A4C-4535-8F41-1EF966A1C7F1}" destId="{BA3FB5BC-CF77-4D94-BB75-B273F3A123B6}" srcOrd="12" destOrd="0" parTransId="{7C58C216-B176-4305-87F6-CD9762265AD0}" sibTransId="{AF48D096-077B-4D5C-AFC2-CB73B4C38F66}"/>
    <dgm:cxn modelId="{126F6F0F-6E2B-4206-B309-30A9755959F6}" type="presOf" srcId="{5396A70E-B76F-41DC-A800-25D4C982CC8D}" destId="{18E8D51B-EADD-47A8-BC25-382EDCCE6370}" srcOrd="0" destOrd="0" presId="urn:microsoft.com/office/officeart/2005/8/layout/default"/>
    <dgm:cxn modelId="{337F1A1B-FB94-4180-B774-95171DA4E9F3}" type="presOf" srcId="{BA3FB5BC-CF77-4D94-BB75-B273F3A123B6}" destId="{C4A7AEAE-1E1B-48DD-A344-726163355F8F}" srcOrd="0" destOrd="0" presId="urn:microsoft.com/office/officeart/2005/8/layout/default"/>
    <dgm:cxn modelId="{244E021D-8E0B-4CCB-8AD9-8625C6AEFB23}" type="presOf" srcId="{249699A9-F618-49A2-AB15-EC1869511E6B}" destId="{73194E44-3C3B-400A-A0DB-1288159973F8}" srcOrd="0" destOrd="0" presId="urn:microsoft.com/office/officeart/2005/8/layout/default"/>
    <dgm:cxn modelId="{BED3952D-8AD3-4645-B893-719EB66D09AE}" type="presOf" srcId="{0A7DE253-4190-4C1D-AE16-F89EF84CCCD1}" destId="{894086CC-55C1-4B65-B541-551AF167115F}" srcOrd="0" destOrd="0" presId="urn:microsoft.com/office/officeart/2005/8/layout/default"/>
    <dgm:cxn modelId="{785BF034-0178-4C0C-AAB6-F92480475162}" type="presOf" srcId="{D080E4E7-9ACC-4FC4-91BE-14BB5DE5A128}" destId="{287F3676-649C-416C-8B95-497080CE65AF}" srcOrd="0" destOrd="0" presId="urn:microsoft.com/office/officeart/2005/8/layout/default"/>
    <dgm:cxn modelId="{85B44738-71FA-40CB-8246-F4891A296C6E}" type="presOf" srcId="{5AB7BFCC-6FFE-4B4B-840E-7697953C5B7D}" destId="{5AC44CC4-4622-4ECB-9F07-2CAC3BE8B326}" srcOrd="0" destOrd="0" presId="urn:microsoft.com/office/officeart/2005/8/layout/default"/>
    <dgm:cxn modelId="{6277583A-FCF7-4595-B0A9-6F3CC8BE1BE4}" type="presOf" srcId="{721D1247-111D-4606-AC8F-B52FCC1DC8E9}" destId="{F22B1F38-1BFA-4113-B4FE-D804243B46B4}" srcOrd="0" destOrd="0" presId="urn:microsoft.com/office/officeart/2005/8/layout/default"/>
    <dgm:cxn modelId="{E83A7261-47A5-455E-AA45-8DA3AB725AEC}" srcId="{49DCE221-9A4C-4535-8F41-1EF966A1C7F1}" destId="{721D1247-111D-4606-AC8F-B52FCC1DC8E9}" srcOrd="7" destOrd="0" parTransId="{7335F72D-2663-4630-B1A7-729676E545EA}" sibTransId="{F45F9142-1908-4E5D-98BA-2925A7B45ABF}"/>
    <dgm:cxn modelId="{90E9EA62-80C1-42B3-95E0-D9F048D6886B}" srcId="{49DCE221-9A4C-4535-8F41-1EF966A1C7F1}" destId="{5396A70E-B76F-41DC-A800-25D4C982CC8D}" srcOrd="0" destOrd="0" parTransId="{78FEFC6E-ED0E-4FED-80F8-3C3CAA14D639}" sibTransId="{BFC345C8-EE2C-484C-A8A2-A3471833FEB1}"/>
    <dgm:cxn modelId="{712DAC64-ABEC-454A-85B3-322AA6B025F5}" type="presOf" srcId="{A782D71C-F8E1-4C57-8004-89ED929643CB}" destId="{B4B2842B-EF49-4A9E-9980-8F514DCBC140}" srcOrd="0" destOrd="0" presId="urn:microsoft.com/office/officeart/2005/8/layout/default"/>
    <dgm:cxn modelId="{BB1C4266-50B6-4913-B6E6-7D34FDE0FC02}" srcId="{49DCE221-9A4C-4535-8F41-1EF966A1C7F1}" destId="{A782D71C-F8E1-4C57-8004-89ED929643CB}" srcOrd="5" destOrd="0" parTransId="{F26A7BFA-890A-463B-B59F-298B7B4003A4}" sibTransId="{B34E2D44-2C1D-4B8E-879F-01E5EEBBE20E}"/>
    <dgm:cxn modelId="{445A6550-80D3-4ACC-A42A-E205CB97C05A}" srcId="{49DCE221-9A4C-4535-8F41-1EF966A1C7F1}" destId="{5AB7BFCC-6FFE-4B4B-840E-7697953C5B7D}" srcOrd="14" destOrd="0" parTransId="{D7824D77-02E7-45B8-92BA-5330A21DA71E}" sibTransId="{4B1D55DA-EDC0-4F83-8AA0-EA13B2A2AB1F}"/>
    <dgm:cxn modelId="{B9BB6571-57FA-4901-A06D-6CDC4B2F2D6C}" type="presOf" srcId="{F723385E-4D6C-4AC7-A05A-574BFD6A3EAD}" destId="{30CFD864-5749-45A9-9453-F56A13835959}" srcOrd="0" destOrd="0" presId="urn:microsoft.com/office/officeart/2005/8/layout/default"/>
    <dgm:cxn modelId="{9E978777-FFB1-4135-9523-7B3248566DBE}" srcId="{49DCE221-9A4C-4535-8F41-1EF966A1C7F1}" destId="{249699A9-F618-49A2-AB15-EC1869511E6B}" srcOrd="11" destOrd="0" parTransId="{E7A59609-3FBF-4EB5-B8E5-E3BCCACEE363}" sibTransId="{ABB2BCE1-3925-4EAB-803D-1BA035A5BE03}"/>
    <dgm:cxn modelId="{67D1367F-C3AF-4702-B1DB-A16799058952}" type="presOf" srcId="{5B4DC450-A6A4-48D5-9BEA-87583A17288A}" destId="{A2722CBC-7CBC-4877-B301-B617B0EFA7E8}" srcOrd="0" destOrd="0" presId="urn:microsoft.com/office/officeart/2005/8/layout/default"/>
    <dgm:cxn modelId="{629A2E82-B0F8-44C3-AC3D-00F32EDD2989}" type="presOf" srcId="{CD5086AA-380A-4FF1-8463-CD66BC883DD2}" destId="{11A26933-9C69-4885-A10A-4E2BDF3B6835}" srcOrd="0" destOrd="0" presId="urn:microsoft.com/office/officeart/2005/8/layout/default"/>
    <dgm:cxn modelId="{EC80D984-4775-4E00-A7C2-781467F59518}" type="presOf" srcId="{49DCE221-9A4C-4535-8F41-1EF966A1C7F1}" destId="{CC288A36-6529-417E-A1FF-7EDC0AAAAABA}" srcOrd="0" destOrd="0" presId="urn:microsoft.com/office/officeart/2005/8/layout/default"/>
    <dgm:cxn modelId="{556B098B-FB9C-4BEE-8B16-FD0CC9F3DB08}" srcId="{49DCE221-9A4C-4535-8F41-1EF966A1C7F1}" destId="{14C5368C-1D4B-476F-A539-F71899112BAD}" srcOrd="6" destOrd="0" parTransId="{E886DF51-331E-4E86-A4B8-EA2870A6662F}" sibTransId="{A3A08D8F-C890-4EA3-A599-2FA018EE165A}"/>
    <dgm:cxn modelId="{37EB6C93-EB26-4E90-99C2-4FA9C9040421}" type="presOf" srcId="{0FFABCAB-BD85-4395-B2AA-D1965D39FC6D}" destId="{365011DF-3DEA-4602-AF94-BBC1A89F43B4}" srcOrd="0" destOrd="0" presId="urn:microsoft.com/office/officeart/2005/8/layout/default"/>
    <dgm:cxn modelId="{0FE0F19B-BEAA-4022-8789-E8C17E1B2C38}" srcId="{49DCE221-9A4C-4535-8F41-1EF966A1C7F1}" destId="{0FFABCAB-BD85-4395-B2AA-D1965D39FC6D}" srcOrd="2" destOrd="0" parTransId="{92822159-DAE7-4708-ACF4-074F587CDDA7}" sibTransId="{2590D56C-C180-4F36-AD3E-95F1B47393C1}"/>
    <dgm:cxn modelId="{9C3D18AA-E06B-4F5C-B4A2-000CBED06540}" srcId="{49DCE221-9A4C-4535-8F41-1EF966A1C7F1}" destId="{CD5086AA-380A-4FF1-8463-CD66BC883DD2}" srcOrd="9" destOrd="0" parTransId="{2778FDE6-4083-4662-97C8-01FF7B047A90}" sibTransId="{EF8CA8D2-EAD5-46D3-A161-5D13A3A11D32}"/>
    <dgm:cxn modelId="{3760AAAB-32CC-4865-AB11-B5F81CEA7396}" type="presOf" srcId="{BC751095-A518-4130-81AE-453C7C3AFE63}" destId="{F85C7DE8-A742-499D-B17D-832A19AB4494}" srcOrd="0" destOrd="0" presId="urn:microsoft.com/office/officeart/2005/8/layout/default"/>
    <dgm:cxn modelId="{183D65BC-5DA6-424B-9B6D-0D0B2233BC38}" type="presOf" srcId="{14C5368C-1D4B-476F-A539-F71899112BAD}" destId="{F2DFD2ED-4830-411B-A2AD-D84E3E661313}" srcOrd="0" destOrd="0" presId="urn:microsoft.com/office/officeart/2005/8/layout/default"/>
    <dgm:cxn modelId="{27A707BE-57A1-4784-B3CB-E28D0DE6AD85}" srcId="{49DCE221-9A4C-4535-8F41-1EF966A1C7F1}" destId="{BC751095-A518-4130-81AE-453C7C3AFE63}" srcOrd="8" destOrd="0" parTransId="{5C5A93B9-A4AA-4CC6-B150-F3219347600E}" sibTransId="{A3D341B2-F229-4EF0-ABAB-BCEB2A3E9563}"/>
    <dgm:cxn modelId="{C114C6C5-E037-45DF-A234-D72CAFCB6EBD}" srcId="{49DCE221-9A4C-4535-8F41-1EF966A1C7F1}" destId="{3395984A-3CA4-496D-834E-010B95EBB335}" srcOrd="4" destOrd="0" parTransId="{9B7E91F1-2504-4BB0-8742-2A792DE43FD7}" sibTransId="{5139964B-6709-4E55-A12D-0FC9A8E5A92C}"/>
    <dgm:cxn modelId="{403809D0-913B-434F-9862-9696EE8CDCCD}" srcId="{49DCE221-9A4C-4535-8F41-1EF966A1C7F1}" destId="{D080E4E7-9ACC-4FC4-91BE-14BB5DE5A128}" srcOrd="3" destOrd="0" parTransId="{19A96D3D-D902-4DB6-B7D1-24843DDE3677}" sibTransId="{62BA8B25-63D4-4185-8053-2FF00EB484A1}"/>
    <dgm:cxn modelId="{8D21C4D2-0811-4848-A086-470F5D9DF6FE}" srcId="{49DCE221-9A4C-4535-8F41-1EF966A1C7F1}" destId="{F723385E-4D6C-4AC7-A05A-574BFD6A3EAD}" srcOrd="10" destOrd="0" parTransId="{A956495D-60B1-48D2-A8FE-6A8471E8B441}" sibTransId="{E10BD371-AE73-4A2F-97BC-248435132FD5}"/>
    <dgm:cxn modelId="{F2AB12ED-77C4-4481-A2D2-DD0D6739F720}" srcId="{49DCE221-9A4C-4535-8F41-1EF966A1C7F1}" destId="{5B4DC450-A6A4-48D5-9BEA-87583A17288A}" srcOrd="1" destOrd="0" parTransId="{0C18A5CD-97AA-493D-933A-92E810184155}" sibTransId="{98B5FAAC-06B6-496D-B9B0-F3DF908C55FB}"/>
    <dgm:cxn modelId="{E01158F3-6498-4240-9A54-7AF68B1B59E1}" type="presOf" srcId="{3395984A-3CA4-496D-834E-010B95EBB335}" destId="{851594CF-547D-4C67-B470-746E9CC36EA0}" srcOrd="0" destOrd="0" presId="urn:microsoft.com/office/officeart/2005/8/layout/default"/>
    <dgm:cxn modelId="{C65529FC-0387-4B1A-9204-F671366A0297}" srcId="{49DCE221-9A4C-4535-8F41-1EF966A1C7F1}" destId="{0A7DE253-4190-4C1D-AE16-F89EF84CCCD1}" srcOrd="13" destOrd="0" parTransId="{909A2043-BDF7-4E79-A3CA-D9B909DDBCBE}" sibTransId="{9C385FA2-EF1D-4143-9941-ADF4D35BE8DA}"/>
    <dgm:cxn modelId="{3DC25FBD-4289-48C7-A1A5-585FB1918132}" type="presParOf" srcId="{CC288A36-6529-417E-A1FF-7EDC0AAAAABA}" destId="{18E8D51B-EADD-47A8-BC25-382EDCCE6370}" srcOrd="0" destOrd="0" presId="urn:microsoft.com/office/officeart/2005/8/layout/default"/>
    <dgm:cxn modelId="{0E62D14B-CFD8-4E9A-BB9A-B825FA195F3B}" type="presParOf" srcId="{CC288A36-6529-417E-A1FF-7EDC0AAAAABA}" destId="{36FD7021-6084-4B0F-B167-F874E5574314}" srcOrd="1" destOrd="0" presId="urn:microsoft.com/office/officeart/2005/8/layout/default"/>
    <dgm:cxn modelId="{2BB81550-24C8-4894-9F81-ECF5FD5F9482}" type="presParOf" srcId="{CC288A36-6529-417E-A1FF-7EDC0AAAAABA}" destId="{A2722CBC-7CBC-4877-B301-B617B0EFA7E8}" srcOrd="2" destOrd="0" presId="urn:microsoft.com/office/officeart/2005/8/layout/default"/>
    <dgm:cxn modelId="{5C459DC0-D476-4333-85B8-02635689FE02}" type="presParOf" srcId="{CC288A36-6529-417E-A1FF-7EDC0AAAAABA}" destId="{8A48C0CD-F9B4-46A2-9CF9-0AD6D18A5A56}" srcOrd="3" destOrd="0" presId="urn:microsoft.com/office/officeart/2005/8/layout/default"/>
    <dgm:cxn modelId="{5353B24B-28A3-4AA5-9107-4A85F6AFF6A6}" type="presParOf" srcId="{CC288A36-6529-417E-A1FF-7EDC0AAAAABA}" destId="{365011DF-3DEA-4602-AF94-BBC1A89F43B4}" srcOrd="4" destOrd="0" presId="urn:microsoft.com/office/officeart/2005/8/layout/default"/>
    <dgm:cxn modelId="{8DC04F09-B54A-42ED-B3CD-A32860D4C5BE}" type="presParOf" srcId="{CC288A36-6529-417E-A1FF-7EDC0AAAAABA}" destId="{38ECB6D5-411D-4CE0-8E71-E6301F8E9A52}" srcOrd="5" destOrd="0" presId="urn:microsoft.com/office/officeart/2005/8/layout/default"/>
    <dgm:cxn modelId="{4B724D77-CCF3-41C7-840E-CA7B689D2AD1}" type="presParOf" srcId="{CC288A36-6529-417E-A1FF-7EDC0AAAAABA}" destId="{287F3676-649C-416C-8B95-497080CE65AF}" srcOrd="6" destOrd="0" presId="urn:microsoft.com/office/officeart/2005/8/layout/default"/>
    <dgm:cxn modelId="{8F29CD13-F568-4334-9403-0333DF34F783}" type="presParOf" srcId="{CC288A36-6529-417E-A1FF-7EDC0AAAAABA}" destId="{E9BB511E-5B07-4ADA-8C15-A60DE110399B}" srcOrd="7" destOrd="0" presId="urn:microsoft.com/office/officeart/2005/8/layout/default"/>
    <dgm:cxn modelId="{33EE391F-7B72-4E08-8D93-BF003C5E1362}" type="presParOf" srcId="{CC288A36-6529-417E-A1FF-7EDC0AAAAABA}" destId="{851594CF-547D-4C67-B470-746E9CC36EA0}" srcOrd="8" destOrd="0" presId="urn:microsoft.com/office/officeart/2005/8/layout/default"/>
    <dgm:cxn modelId="{F873A367-4C4F-4808-A5DD-6F2C98CF5A60}" type="presParOf" srcId="{CC288A36-6529-417E-A1FF-7EDC0AAAAABA}" destId="{1B9DECC0-4D9A-4C17-8A7D-8B196E2DDBB0}" srcOrd="9" destOrd="0" presId="urn:microsoft.com/office/officeart/2005/8/layout/default"/>
    <dgm:cxn modelId="{E1C0F84D-7B0B-4899-911D-4E01522787E2}" type="presParOf" srcId="{CC288A36-6529-417E-A1FF-7EDC0AAAAABA}" destId="{B4B2842B-EF49-4A9E-9980-8F514DCBC140}" srcOrd="10" destOrd="0" presId="urn:microsoft.com/office/officeart/2005/8/layout/default"/>
    <dgm:cxn modelId="{76D28389-B13C-4BC5-99E2-CE1AD99EEF99}" type="presParOf" srcId="{CC288A36-6529-417E-A1FF-7EDC0AAAAABA}" destId="{FBE3CDD3-3DE9-4637-B2FD-390E994DA41B}" srcOrd="11" destOrd="0" presId="urn:microsoft.com/office/officeart/2005/8/layout/default"/>
    <dgm:cxn modelId="{1DBDD886-A92C-4B46-B080-D9DCC3C40322}" type="presParOf" srcId="{CC288A36-6529-417E-A1FF-7EDC0AAAAABA}" destId="{F2DFD2ED-4830-411B-A2AD-D84E3E661313}" srcOrd="12" destOrd="0" presId="urn:microsoft.com/office/officeart/2005/8/layout/default"/>
    <dgm:cxn modelId="{892546D0-0A83-41CE-B325-0CDD6E511C1B}" type="presParOf" srcId="{CC288A36-6529-417E-A1FF-7EDC0AAAAABA}" destId="{9D9BE727-4383-4F09-8143-0F7162CC4434}" srcOrd="13" destOrd="0" presId="urn:microsoft.com/office/officeart/2005/8/layout/default"/>
    <dgm:cxn modelId="{AAE58052-33F2-4D71-9F88-8C2B0E96C1B7}" type="presParOf" srcId="{CC288A36-6529-417E-A1FF-7EDC0AAAAABA}" destId="{F22B1F38-1BFA-4113-B4FE-D804243B46B4}" srcOrd="14" destOrd="0" presId="urn:microsoft.com/office/officeart/2005/8/layout/default"/>
    <dgm:cxn modelId="{A4579069-40F5-42D8-AF5F-6B556CDB53B8}" type="presParOf" srcId="{CC288A36-6529-417E-A1FF-7EDC0AAAAABA}" destId="{1243ADC6-7E69-45AE-BD03-B8E2660E6570}" srcOrd="15" destOrd="0" presId="urn:microsoft.com/office/officeart/2005/8/layout/default"/>
    <dgm:cxn modelId="{59FBEDE6-2FCA-4ED6-B81F-A6FE041470F3}" type="presParOf" srcId="{CC288A36-6529-417E-A1FF-7EDC0AAAAABA}" destId="{F85C7DE8-A742-499D-B17D-832A19AB4494}" srcOrd="16" destOrd="0" presId="urn:microsoft.com/office/officeart/2005/8/layout/default"/>
    <dgm:cxn modelId="{0490FF0D-D3BA-4D05-A665-074DE4DFFB48}" type="presParOf" srcId="{CC288A36-6529-417E-A1FF-7EDC0AAAAABA}" destId="{64175028-46A4-456A-885A-3E8C05BAAF2E}" srcOrd="17" destOrd="0" presId="urn:microsoft.com/office/officeart/2005/8/layout/default"/>
    <dgm:cxn modelId="{1D231D36-E460-4511-9F39-D48FDB51716D}" type="presParOf" srcId="{CC288A36-6529-417E-A1FF-7EDC0AAAAABA}" destId="{11A26933-9C69-4885-A10A-4E2BDF3B6835}" srcOrd="18" destOrd="0" presId="urn:microsoft.com/office/officeart/2005/8/layout/default"/>
    <dgm:cxn modelId="{A411F3A6-6E50-4C90-9FF6-D2CFF4D95208}" type="presParOf" srcId="{CC288A36-6529-417E-A1FF-7EDC0AAAAABA}" destId="{369BBBF7-86A6-43E1-871E-E1A7E6C06847}" srcOrd="19" destOrd="0" presId="urn:microsoft.com/office/officeart/2005/8/layout/default"/>
    <dgm:cxn modelId="{1BA742DD-8709-4574-9B9E-101BF6EA6CF3}" type="presParOf" srcId="{CC288A36-6529-417E-A1FF-7EDC0AAAAABA}" destId="{30CFD864-5749-45A9-9453-F56A13835959}" srcOrd="20" destOrd="0" presId="urn:microsoft.com/office/officeart/2005/8/layout/default"/>
    <dgm:cxn modelId="{2A9FAC45-5921-449F-8813-FD6202C5A8CB}" type="presParOf" srcId="{CC288A36-6529-417E-A1FF-7EDC0AAAAABA}" destId="{A73B0A10-F30E-4546-9A48-474406DF527E}" srcOrd="21" destOrd="0" presId="urn:microsoft.com/office/officeart/2005/8/layout/default"/>
    <dgm:cxn modelId="{AF7900C8-7C9E-4BFB-BAB9-D0E7AD11F832}" type="presParOf" srcId="{CC288A36-6529-417E-A1FF-7EDC0AAAAABA}" destId="{73194E44-3C3B-400A-A0DB-1288159973F8}" srcOrd="22" destOrd="0" presId="urn:microsoft.com/office/officeart/2005/8/layout/default"/>
    <dgm:cxn modelId="{75729E6B-9EE6-4E9C-BE06-57EF4BADC452}" type="presParOf" srcId="{CC288A36-6529-417E-A1FF-7EDC0AAAAABA}" destId="{691F6BFA-8E44-4A64-B2FE-491CF62590AE}" srcOrd="23" destOrd="0" presId="urn:microsoft.com/office/officeart/2005/8/layout/default"/>
    <dgm:cxn modelId="{6D3342C3-DC3C-49A1-8F36-76CBB39DE31C}" type="presParOf" srcId="{CC288A36-6529-417E-A1FF-7EDC0AAAAABA}" destId="{C4A7AEAE-1E1B-48DD-A344-726163355F8F}" srcOrd="24" destOrd="0" presId="urn:microsoft.com/office/officeart/2005/8/layout/default"/>
    <dgm:cxn modelId="{C54BD4B5-CB85-485D-8F62-8CEC4851E9E6}" type="presParOf" srcId="{CC288A36-6529-417E-A1FF-7EDC0AAAAABA}" destId="{3BA2043C-12EF-47B2-B3A1-CFC25D5BD3AD}" srcOrd="25" destOrd="0" presId="urn:microsoft.com/office/officeart/2005/8/layout/default"/>
    <dgm:cxn modelId="{B591C5C9-88CF-487D-8DBE-ABED9319112E}" type="presParOf" srcId="{CC288A36-6529-417E-A1FF-7EDC0AAAAABA}" destId="{894086CC-55C1-4B65-B541-551AF167115F}" srcOrd="26" destOrd="0" presId="urn:microsoft.com/office/officeart/2005/8/layout/default"/>
    <dgm:cxn modelId="{AD2BEB89-B509-4014-BBFF-A3A0884A14D9}" type="presParOf" srcId="{CC288A36-6529-417E-A1FF-7EDC0AAAAABA}" destId="{3B56617B-0BBF-4891-AB3F-824E07791813}" srcOrd="27" destOrd="0" presId="urn:microsoft.com/office/officeart/2005/8/layout/default"/>
    <dgm:cxn modelId="{C9C65F63-FA1F-42D4-92A0-DE7A256CDE2C}" type="presParOf" srcId="{CC288A36-6529-417E-A1FF-7EDC0AAAAABA}" destId="{5AC44CC4-4622-4ECB-9F07-2CAC3BE8B326}" srcOrd="2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8D51B-EADD-47A8-BC25-382EDCCE6370}">
      <dsp:nvSpPr>
        <dsp:cNvPr id="0" name=""/>
        <dsp:cNvSpPr/>
      </dsp:nvSpPr>
      <dsp:spPr>
        <a:xfrm>
          <a:off x="3594" y="229666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Ran so well, great teaching staff and all friendly.’</a:t>
          </a:r>
          <a:endParaRPr lang="en-US" sz="1000" kern="1200"/>
        </a:p>
      </dsp:txBody>
      <dsp:txXfrm>
        <a:off x="3594" y="229666"/>
        <a:ext cx="1946002" cy="1167601"/>
      </dsp:txXfrm>
    </dsp:sp>
    <dsp:sp modelId="{A2722CBC-7CBC-4877-B301-B617B0EFA7E8}">
      <dsp:nvSpPr>
        <dsp:cNvPr id="0" name=""/>
        <dsp:cNvSpPr/>
      </dsp:nvSpPr>
      <dsp:spPr>
        <a:xfrm>
          <a:off x="2144196" y="229666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103955"/>
                <a:satOff val="-5995"/>
                <a:lumOff val="61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3955"/>
                <a:satOff val="-5995"/>
                <a:lumOff val="61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3955"/>
                <a:satOff val="-5995"/>
                <a:lumOff val="61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‘My child enjoys coming to school, the teachers/ staff are all friendly and helpful.’</a:t>
          </a:r>
          <a:endParaRPr lang="en-US" sz="1000" kern="1200"/>
        </a:p>
      </dsp:txBody>
      <dsp:txXfrm>
        <a:off x="2144196" y="229666"/>
        <a:ext cx="1946002" cy="1167601"/>
      </dsp:txXfrm>
    </dsp:sp>
    <dsp:sp modelId="{365011DF-3DEA-4602-AF94-BBC1A89F43B4}">
      <dsp:nvSpPr>
        <dsp:cNvPr id="0" name=""/>
        <dsp:cNvSpPr/>
      </dsp:nvSpPr>
      <dsp:spPr>
        <a:xfrm>
          <a:off x="4284798" y="229666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207909"/>
                <a:satOff val="-11990"/>
                <a:lumOff val="123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07909"/>
                <a:satOff val="-11990"/>
                <a:lumOff val="123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07909"/>
                <a:satOff val="-11990"/>
                <a:lumOff val="123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‘Communication is excellent.’</a:t>
          </a:r>
          <a:endParaRPr lang="en-US" sz="1000" kern="1200"/>
        </a:p>
      </dsp:txBody>
      <dsp:txXfrm>
        <a:off x="4284798" y="229666"/>
        <a:ext cx="1946002" cy="1167601"/>
      </dsp:txXfrm>
    </dsp:sp>
    <dsp:sp modelId="{287F3676-649C-416C-8B95-497080CE65AF}">
      <dsp:nvSpPr>
        <dsp:cNvPr id="0" name=""/>
        <dsp:cNvSpPr/>
      </dsp:nvSpPr>
      <dsp:spPr>
        <a:xfrm>
          <a:off x="6425401" y="229666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311864"/>
                <a:satOff val="-17985"/>
                <a:lumOff val="18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11864"/>
                <a:satOff val="-17985"/>
                <a:lumOff val="18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11864"/>
                <a:satOff val="-17985"/>
                <a:lumOff val="18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‘The school is fantastic and my daughter loves being a pupil there. I feel that staff make parents feel very much as though they are part of the school community. It is a happy, calm and supportive environment - thank you!’</a:t>
          </a:r>
          <a:endParaRPr lang="en-US" sz="1000" kern="1200"/>
        </a:p>
      </dsp:txBody>
      <dsp:txXfrm>
        <a:off x="6425401" y="229666"/>
        <a:ext cx="1946002" cy="1167601"/>
      </dsp:txXfrm>
    </dsp:sp>
    <dsp:sp modelId="{851594CF-547D-4C67-B470-746E9CC36EA0}">
      <dsp:nvSpPr>
        <dsp:cNvPr id="0" name=""/>
        <dsp:cNvSpPr/>
      </dsp:nvSpPr>
      <dsp:spPr>
        <a:xfrm>
          <a:off x="8566003" y="229666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415818"/>
                <a:satOff val="-23979"/>
                <a:lumOff val="24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15818"/>
                <a:satOff val="-23979"/>
                <a:lumOff val="24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15818"/>
                <a:satOff val="-23979"/>
                <a:lumOff val="24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‘It's been great since it first opened its doors!!’</a:t>
          </a:r>
          <a:endParaRPr lang="en-US" sz="1000" kern="1200"/>
        </a:p>
      </dsp:txBody>
      <dsp:txXfrm>
        <a:off x="8566003" y="229666"/>
        <a:ext cx="1946002" cy="1167601"/>
      </dsp:txXfrm>
    </dsp:sp>
    <dsp:sp modelId="{B4B2842B-EF49-4A9E-9980-8F514DCBC140}">
      <dsp:nvSpPr>
        <dsp:cNvPr id="0" name=""/>
        <dsp:cNvSpPr/>
      </dsp:nvSpPr>
      <dsp:spPr>
        <a:xfrm>
          <a:off x="3594" y="1591868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519773"/>
                <a:satOff val="-29974"/>
                <a:lumOff val="3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19773"/>
                <a:satOff val="-29974"/>
                <a:lumOff val="3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19773"/>
                <a:satOff val="-29974"/>
                <a:lumOff val="3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‘Communication and the teacher really seem to care’</a:t>
          </a:r>
          <a:endParaRPr lang="en-US" sz="1000" kern="1200"/>
        </a:p>
      </dsp:txBody>
      <dsp:txXfrm>
        <a:off x="3594" y="1591868"/>
        <a:ext cx="1946002" cy="1167601"/>
      </dsp:txXfrm>
    </dsp:sp>
    <dsp:sp modelId="{F2DFD2ED-4830-411B-A2AD-D84E3E661313}">
      <dsp:nvSpPr>
        <dsp:cNvPr id="0" name=""/>
        <dsp:cNvSpPr/>
      </dsp:nvSpPr>
      <dsp:spPr>
        <a:xfrm>
          <a:off x="2144196" y="1591868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623727"/>
                <a:satOff val="-35969"/>
                <a:lumOff val="36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623727"/>
                <a:satOff val="-35969"/>
                <a:lumOff val="36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623727"/>
                <a:satOff val="-35969"/>
                <a:lumOff val="36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‘Learning subjects – communication’</a:t>
          </a:r>
          <a:endParaRPr lang="en-US" sz="1000" kern="1200"/>
        </a:p>
      </dsp:txBody>
      <dsp:txXfrm>
        <a:off x="2144196" y="1591868"/>
        <a:ext cx="1946002" cy="1167601"/>
      </dsp:txXfrm>
    </dsp:sp>
    <dsp:sp modelId="{F22B1F38-1BFA-4113-B4FE-D804243B46B4}">
      <dsp:nvSpPr>
        <dsp:cNvPr id="0" name=""/>
        <dsp:cNvSpPr/>
      </dsp:nvSpPr>
      <dsp:spPr>
        <a:xfrm>
          <a:off x="4284798" y="1591868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‘Making each child grow in their own way’</a:t>
          </a:r>
          <a:endParaRPr lang="en-US" sz="1000" kern="1200"/>
        </a:p>
      </dsp:txBody>
      <dsp:txXfrm>
        <a:off x="4284798" y="1591868"/>
        <a:ext cx="1946002" cy="1167601"/>
      </dsp:txXfrm>
    </dsp:sp>
    <dsp:sp modelId="{F85C7DE8-A742-499D-B17D-832A19AB4494}">
      <dsp:nvSpPr>
        <dsp:cNvPr id="0" name=""/>
        <dsp:cNvSpPr/>
      </dsp:nvSpPr>
      <dsp:spPr>
        <a:xfrm>
          <a:off x="6425401" y="1591868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831636"/>
                <a:satOff val="-47959"/>
                <a:lumOff val="493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31636"/>
                <a:satOff val="-47959"/>
                <a:lumOff val="493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31636"/>
                <a:satOff val="-47959"/>
                <a:lumOff val="493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‘Takes care of my child and keeps me informed of any concerns’</a:t>
          </a:r>
          <a:endParaRPr lang="en-US" sz="1000" kern="1200"/>
        </a:p>
      </dsp:txBody>
      <dsp:txXfrm>
        <a:off x="6425401" y="1591868"/>
        <a:ext cx="1946002" cy="1167601"/>
      </dsp:txXfrm>
    </dsp:sp>
    <dsp:sp modelId="{11A26933-9C69-4885-A10A-4E2BDF3B6835}">
      <dsp:nvSpPr>
        <dsp:cNvPr id="0" name=""/>
        <dsp:cNvSpPr/>
      </dsp:nvSpPr>
      <dsp:spPr>
        <a:xfrm>
          <a:off x="8566003" y="1591868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935590"/>
                <a:satOff val="-53954"/>
                <a:lumOff val="554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935590"/>
                <a:satOff val="-53954"/>
                <a:lumOff val="554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935590"/>
                <a:satOff val="-53954"/>
                <a:lumOff val="554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‘Sense of community, fantastic range of learning opportunities’</a:t>
          </a:r>
          <a:endParaRPr lang="en-US" sz="1000" kern="1200"/>
        </a:p>
      </dsp:txBody>
      <dsp:txXfrm>
        <a:off x="8566003" y="1591868"/>
        <a:ext cx="1946002" cy="1167601"/>
      </dsp:txXfrm>
    </dsp:sp>
    <dsp:sp modelId="{30CFD864-5749-45A9-9453-F56A13835959}">
      <dsp:nvSpPr>
        <dsp:cNvPr id="0" name=""/>
        <dsp:cNvSpPr/>
      </dsp:nvSpPr>
      <dsp:spPr>
        <a:xfrm>
          <a:off x="3594" y="2954069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1039545"/>
                <a:satOff val="-59949"/>
                <a:lumOff val="616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39545"/>
                <a:satOff val="-59949"/>
                <a:lumOff val="616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39545"/>
                <a:satOff val="-59949"/>
                <a:lumOff val="616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‘Communicates with parents well. Informing them of any issues or concerns. I feel comfortable talking to the teachers about concerns. I feel the school has a warm and pleasant feel about it.’</a:t>
          </a:r>
          <a:endParaRPr lang="en-US" sz="1000" kern="1200"/>
        </a:p>
      </dsp:txBody>
      <dsp:txXfrm>
        <a:off x="3594" y="2954069"/>
        <a:ext cx="1946002" cy="1167601"/>
      </dsp:txXfrm>
    </dsp:sp>
    <dsp:sp modelId="{73194E44-3C3B-400A-A0DB-1288159973F8}">
      <dsp:nvSpPr>
        <dsp:cNvPr id="0" name=""/>
        <dsp:cNvSpPr/>
      </dsp:nvSpPr>
      <dsp:spPr>
        <a:xfrm>
          <a:off x="2144196" y="2954069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1143499"/>
                <a:satOff val="-65943"/>
                <a:lumOff val="677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143499"/>
                <a:satOff val="-65943"/>
                <a:lumOff val="677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143499"/>
                <a:satOff val="-65943"/>
                <a:lumOff val="677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‘I feel the staff and pupil relationship is lovely, well balanced with education and being caring.’</a:t>
          </a:r>
          <a:endParaRPr lang="en-US" sz="1000" kern="1200"/>
        </a:p>
      </dsp:txBody>
      <dsp:txXfrm>
        <a:off x="2144196" y="2954069"/>
        <a:ext cx="1946002" cy="1167601"/>
      </dsp:txXfrm>
    </dsp:sp>
    <dsp:sp modelId="{C4A7AEAE-1E1B-48DD-A344-726163355F8F}">
      <dsp:nvSpPr>
        <dsp:cNvPr id="0" name=""/>
        <dsp:cNvSpPr/>
      </dsp:nvSpPr>
      <dsp:spPr>
        <a:xfrm>
          <a:off x="4284798" y="2954069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1247454"/>
                <a:satOff val="-71938"/>
                <a:lumOff val="739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247454"/>
                <a:satOff val="-71938"/>
                <a:lumOff val="739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247454"/>
                <a:satOff val="-71938"/>
                <a:lumOff val="739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‘The school appears to be well organised, friendly and all staff are very approachable’</a:t>
          </a:r>
          <a:endParaRPr lang="en-US" sz="1000" kern="1200"/>
        </a:p>
      </dsp:txBody>
      <dsp:txXfrm>
        <a:off x="4284798" y="2954069"/>
        <a:ext cx="1946002" cy="1167601"/>
      </dsp:txXfrm>
    </dsp:sp>
    <dsp:sp modelId="{894086CC-55C1-4B65-B541-551AF167115F}">
      <dsp:nvSpPr>
        <dsp:cNvPr id="0" name=""/>
        <dsp:cNvSpPr/>
      </dsp:nvSpPr>
      <dsp:spPr>
        <a:xfrm>
          <a:off x="6425401" y="2954069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1351408"/>
                <a:satOff val="-77933"/>
                <a:lumOff val="80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351408"/>
                <a:satOff val="-77933"/>
                <a:lumOff val="80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351408"/>
                <a:satOff val="-77933"/>
                <a:lumOff val="80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‘Looking after the children, building up their confidence, good curriculum, plenty of activities’</a:t>
          </a:r>
          <a:endParaRPr lang="en-US" sz="1000" kern="1200"/>
        </a:p>
      </dsp:txBody>
      <dsp:txXfrm>
        <a:off x="6425401" y="2954069"/>
        <a:ext cx="1946002" cy="1167601"/>
      </dsp:txXfrm>
    </dsp:sp>
    <dsp:sp modelId="{5AC44CC4-4622-4ECB-9F07-2CAC3BE8B326}">
      <dsp:nvSpPr>
        <dsp:cNvPr id="0" name=""/>
        <dsp:cNvSpPr/>
      </dsp:nvSpPr>
      <dsp:spPr>
        <a:xfrm>
          <a:off x="8566003" y="2954069"/>
          <a:ext cx="1946002" cy="1167601"/>
        </a:xfrm>
        <a:prstGeom prst="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/>
            <a:t>‘Caring and safe environment for the children. Always making sure every child is involved and not left out. Brilliantly communicates with parents and responds well to any queries or concerns’</a:t>
          </a:r>
          <a:endParaRPr lang="en-US" sz="1000" kern="1200"/>
        </a:p>
      </dsp:txBody>
      <dsp:txXfrm>
        <a:off x="8566003" y="2954069"/>
        <a:ext cx="1946002" cy="11676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D75021-DC75-4D81-A438-5A024F375746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0" y="0"/>
            <a:ext cx="5095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GAT Staff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D60698-8766-49B6-8504-5BCE37D709A2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0" y="6705600"/>
            <a:ext cx="5095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GAT Staff</a:t>
            </a:r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19118-EBF3-4F65-BAA6-B5E804862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57" y="267154"/>
            <a:ext cx="4082143" cy="1956933"/>
          </a:xfrm>
          <a:solidFill>
            <a:srgbClr val="ED7D31"/>
          </a:solidFill>
        </p:spPr>
        <p:txBody>
          <a:bodyPr/>
          <a:lstStyle/>
          <a:p>
            <a:pPr algn="ctr"/>
            <a:r>
              <a:rPr lang="en-US" dirty="0">
                <a:cs typeface="Calibri Light"/>
              </a:rPr>
              <a:t>Parent Feedback</a:t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November 21</a:t>
            </a:r>
          </a:p>
        </p:txBody>
      </p:sp>
      <p:pic>
        <p:nvPicPr>
          <p:cNvPr id="5" name="Picture 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E9CD2BF2-A6CE-4437-A852-6CDDEFDF3B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36" y="4548867"/>
            <a:ext cx="2541815" cy="20601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6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028B070-B58F-46A7-B9E0-DBF849CC9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0228" y="2458459"/>
            <a:ext cx="3429000" cy="183222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7" descr="Chart, bar chart&#10;&#10;Description automatically generated">
            <a:extLst>
              <a:ext uri="{FF2B5EF4-FFF2-40B4-BE49-F238E27FC236}">
                <a16:creationId xmlns:a16="http://schemas.microsoft.com/office/drawing/2014/main" id="{F65E718F-AAD3-4238-BB55-E26E48B6D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141" y="2457397"/>
            <a:ext cx="4180114" cy="18343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8" descr="Chart, bar chart&#10;&#10;Description automatically generated">
            <a:extLst>
              <a:ext uri="{FF2B5EF4-FFF2-40B4-BE49-F238E27FC236}">
                <a16:creationId xmlns:a16="http://schemas.microsoft.com/office/drawing/2014/main" id="{7704563A-19C9-4D77-A27E-08CF28BA36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5429" y="2457201"/>
            <a:ext cx="3875314" cy="183473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DFD178E-71EA-4F87-ACAF-5704D41BDD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93691" y="4549548"/>
            <a:ext cx="2537732" cy="205876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10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7B9C946-37CE-45E1-A9CB-720E2C3052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0400" y="4545739"/>
            <a:ext cx="5780313" cy="206637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1" descr="Chart, scatter chart&#10;&#10;Description automatically generated">
            <a:extLst>
              <a:ext uri="{FF2B5EF4-FFF2-40B4-BE49-F238E27FC236}">
                <a16:creationId xmlns:a16="http://schemas.microsoft.com/office/drawing/2014/main" id="{8E25D0E2-4837-4284-A22B-EDC6819AB2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0228" y="269705"/>
            <a:ext cx="4855026" cy="19534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2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CB939712-4605-483B-BED1-23D053F2D8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9"/>
          <a:stretch>
            <a:fillRect/>
          </a:stretch>
        </p:blipFill>
        <p:spPr>
          <a:xfrm>
            <a:off x="9510032" y="260689"/>
            <a:ext cx="2424793" cy="1951265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43105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62C849D2-D68F-4D49-AC0B-D5C73E1AB3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3235" t="23278" r="5850" b="-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7A430A-B128-4968-838F-2F6FE8203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>
                <a:cs typeface="Calibri Light"/>
              </a:rPr>
              <a:t>Parent Feedback – November 21</a:t>
            </a:r>
            <a:endParaRPr lang="en-US"/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C7561E5F-3D94-4DE8-A0BD-E93DBCC2AC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059865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608645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C33D6FCA9ACC47A58E40CCA7448C0E" ma:contentTypeVersion="10" ma:contentTypeDescription="Create a new document." ma:contentTypeScope="" ma:versionID="2d6ef5306af13035c3e4d4f01df80bf5">
  <xsd:schema xmlns:xsd="http://www.w3.org/2001/XMLSchema" xmlns:xs="http://www.w3.org/2001/XMLSchema" xmlns:p="http://schemas.microsoft.com/office/2006/metadata/properties" xmlns:ns2="44b0e989-8882-4171-8b5b-ce8ef9f2d0fb" xmlns:ns3="02d36b2b-0744-4e79-aa78-9b3bc7c8333f" targetNamespace="http://schemas.microsoft.com/office/2006/metadata/properties" ma:root="true" ma:fieldsID="01c2c6d04d222d31cf445b8a181bfa20" ns2:_="" ns3:_="">
    <xsd:import namespace="44b0e989-8882-4171-8b5b-ce8ef9f2d0fb"/>
    <xsd:import namespace="02d36b2b-0744-4e79-aa78-9b3bc7c833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0e989-8882-4171-8b5b-ce8ef9f2d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d36b2b-0744-4e79-aa78-9b3bc7c8333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22D1A6C-5554-44B3-9ECD-40CCF0207E0E}"/>
</file>

<file path=customXml/itemProps2.xml><?xml version="1.0" encoding="utf-8"?>
<ds:datastoreItem xmlns:ds="http://schemas.openxmlformats.org/officeDocument/2006/customXml" ds:itemID="{92370E56-6316-44C7-A6A1-0B6A7C89FB16}"/>
</file>

<file path=customXml/itemProps3.xml><?xml version="1.0" encoding="utf-8"?>
<ds:datastoreItem xmlns:ds="http://schemas.openxmlformats.org/officeDocument/2006/customXml" ds:itemID="{D77151B9-7F34-41AF-A329-8B872AB2DD7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Parent Feedback November 21</vt:lpstr>
      <vt:lpstr>Parent Feedback – November 21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89</cp:revision>
  <dcterms:created xsi:type="dcterms:W3CDTF">2021-11-30T10:49:06Z</dcterms:created>
  <dcterms:modified xsi:type="dcterms:W3CDTF">2021-11-30T11:08:13Z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2021-11-30T10:49:36Z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19a07b0f-c569-40f7-aefd-ee535e54c17a</vt:lpwstr>
  </property>
  <property fmtid="{D5CDD505-2E9C-101B-9397-08002B2CF9AE}" pid="8" name="MSIP_Label_f9d133d5-5401-4903-95cd-de83b334d2c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GAT Staff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GAT Staff</vt:lpwstr>
  </property>
  <property fmtid="{D5CDD505-2E9C-101B-9397-08002B2CF9AE}" pid="13" name="ContentTypeId">
    <vt:lpwstr>0x0101008EC33D6FCA9ACC47A58E40CCA7448C0E</vt:lpwstr>
  </property>
</Properties>
</file>